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68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4630400" cy="8229600"/>
  <p:notesSz cx="8229600" cy="14630400"/>
  <p:embeddedFontLst>
    <p:embeddedFont>
      <p:font typeface="Barlow" panose="00000500000000000000" pitchFamily="2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0614"/>
    <a:srgbClr val="000000"/>
    <a:srgbClr val="1C06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33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2234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66E3F-9FC5-42AC-8F05-55CEB8F77A11}"/>
              </a:ext>
            </a:extLst>
          </p:cNvPr>
          <p:cNvSpPr txBox="1">
            <a:spLocks/>
          </p:cNvSpPr>
          <p:nvPr/>
        </p:nvSpPr>
        <p:spPr>
          <a:xfrm>
            <a:off x="1771650" y="2555397"/>
            <a:ext cx="11424088" cy="2628438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 PROJECT JAVA(AI101B)</a:t>
            </a:r>
            <a:b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Semester</a:t>
            </a:r>
            <a:br>
              <a:rPr lang="en-IN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1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Session 2024-25</a:t>
            </a:r>
          </a:p>
          <a:p>
            <a:br>
              <a:rPr lang="en-IN" sz="35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500" b="1">
                <a:latin typeface="Times New Roman" panose="02020603050405020304" pitchFamily="18" charset="0"/>
                <a:cs typeface="Times New Roman" panose="02020603050405020304" pitchFamily="18" charset="0"/>
              </a:rPr>
              <a:t>DIGITAL STEGANOGRAPHY</a:t>
            </a:r>
            <a:endParaRPr 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447F7-FD9C-477B-95A3-B130F7A0A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3" y="144399"/>
            <a:ext cx="14441214" cy="1639905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1E917DEC-5973-4E02-A623-AA90A4948CBE}"/>
              </a:ext>
            </a:extLst>
          </p:cNvPr>
          <p:cNvSpPr txBox="1">
            <a:spLocks/>
          </p:cNvSpPr>
          <p:nvPr/>
        </p:nvSpPr>
        <p:spPr>
          <a:xfrm>
            <a:off x="0" y="6441813"/>
            <a:ext cx="5974080" cy="17368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Members: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Rahul Rawat (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202410116100159)</a:t>
            </a:r>
          </a:p>
          <a:p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Priyanshu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Asthana (202410116100154)</a:t>
            </a:r>
          </a:p>
          <a:p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Prince Yadav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(202410116100150)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947F5FA-E002-4EE3-8712-CABE3FBF1A49}"/>
              </a:ext>
            </a:extLst>
          </p:cNvPr>
          <p:cNvSpPr txBox="1">
            <a:spLocks/>
          </p:cNvSpPr>
          <p:nvPr/>
        </p:nvSpPr>
        <p:spPr>
          <a:xfrm>
            <a:off x="11758010" y="6753122"/>
            <a:ext cx="3035300" cy="12239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Supervisor:</a:t>
            </a:r>
          </a:p>
          <a:p>
            <a:pPr algn="just"/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Vipin Kumar</a:t>
            </a:r>
          </a:p>
          <a:p>
            <a:pPr algn="just"/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</a:t>
            </a:r>
          </a:p>
          <a:p>
            <a:pPr algn="just"/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685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6495" y="597218"/>
            <a:ext cx="6076236" cy="603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Implementation and Usage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246495" y="1526262"/>
            <a:ext cx="488633" cy="488633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46031" y="1589603"/>
            <a:ext cx="289560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6952298" y="1600914"/>
            <a:ext cx="2413278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Select Image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952298" y="2032754"/>
            <a:ext cx="6918008" cy="694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Users load an image file via the GUI file chooser dialog to prepare for embedding.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6246495" y="3161943"/>
            <a:ext cx="488633" cy="488633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46031" y="3225284"/>
            <a:ext cx="289560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250" dirty="0"/>
          </a:p>
        </p:txBody>
      </p:sp>
      <p:sp>
        <p:nvSpPr>
          <p:cNvPr id="10" name="Text 7"/>
          <p:cNvSpPr/>
          <p:nvPr/>
        </p:nvSpPr>
        <p:spPr>
          <a:xfrm>
            <a:off x="6952298" y="3236595"/>
            <a:ext cx="2413278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Enter Message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6952298" y="3668435"/>
            <a:ext cx="6918008" cy="694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Type or paste the secret message into the provided text area, which is sanitized to prevent injection.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46495" y="4797623"/>
            <a:ext cx="488633" cy="488633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46031" y="4860965"/>
            <a:ext cx="289560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6952298" y="4872276"/>
            <a:ext cx="2413278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Embed Message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952298" y="5304115"/>
            <a:ext cx="6918008" cy="694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Click the "Embed" button to hide the secret data securely within the chosen image.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6246495" y="6433304"/>
            <a:ext cx="488633" cy="488633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46031" y="6496645"/>
            <a:ext cx="289560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6952298" y="6507956"/>
            <a:ext cx="2413278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Extract Message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6952298" y="6939796"/>
            <a:ext cx="6918008" cy="694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Load the stego-image and click “Extract” to retrieve the hidden message accurately.</a:t>
            </a:r>
            <a:endParaRPr lang="en-US" sz="17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4A6049-E934-4EC9-BE17-32C3B0ADE491}"/>
              </a:ext>
            </a:extLst>
          </p:cNvPr>
          <p:cNvSpPr/>
          <p:nvPr/>
        </p:nvSpPr>
        <p:spPr>
          <a:xfrm>
            <a:off x="12771455" y="7593391"/>
            <a:ext cx="1778558" cy="612949"/>
          </a:xfrm>
          <a:prstGeom prst="rect">
            <a:avLst/>
          </a:prstGeom>
          <a:solidFill>
            <a:srgbClr val="07061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700808"/>
            <a:ext cx="653712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Challenges and Solutions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00370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File Corruption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593425"/>
            <a:ext cx="2773918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Implemented rigorous file validation and error detection mechanisms to prevent corrupted outputs.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4247793" y="300370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Image Distortion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4247793" y="3593425"/>
            <a:ext cx="277391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Optimized encoding algorithms to minimize visible alterations, preserving image quality.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31549" y="3003709"/>
            <a:ext cx="277391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Large Message Handling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631549" y="3936325"/>
            <a:ext cx="2773918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Applied Deflate compression to reduce message size by up to 50% and chunking techniques for efficient embedding.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11015305" y="300370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GUI Responsiveness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11015305" y="3593425"/>
            <a:ext cx="2773918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Used multithreading to ensure the user interface remains reactive during intensive processing tasks.</a:t>
            </a:r>
            <a:endParaRPr lang="en-US" sz="19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B04656-B845-4BB3-84C4-6A8F37AC6271}"/>
              </a:ext>
            </a:extLst>
          </p:cNvPr>
          <p:cNvSpPr/>
          <p:nvPr/>
        </p:nvSpPr>
        <p:spPr>
          <a:xfrm>
            <a:off x="12771455" y="7593391"/>
            <a:ext cx="1778558" cy="612949"/>
          </a:xfrm>
          <a:prstGeom prst="rect">
            <a:avLst/>
          </a:prstGeom>
          <a:solidFill>
            <a:srgbClr val="07061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9373" y="690563"/>
            <a:ext cx="6492716" cy="555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Results, Testing &amp; Future Scope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494" y="1645206"/>
            <a:ext cx="1637348" cy="14360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66674" y="2372916"/>
            <a:ext cx="280988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025628" y="2004774"/>
            <a:ext cx="2220158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Recovery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5025628" y="2402086"/>
            <a:ext cx="8543330" cy="319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Tested with 99.9% successful extraction rate, confirming reliability of embedded message retrieval.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4875728" y="3096578"/>
            <a:ext cx="9005411" cy="11430"/>
          </a:xfrm>
          <a:prstGeom prst="roundRect">
            <a:avLst>
              <a:gd name="adj" fmla="val 2622360"/>
            </a:avLst>
          </a:prstGeom>
          <a:solidFill>
            <a:srgbClr val="16FFB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820" y="3131106"/>
            <a:ext cx="3274814" cy="143601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66674" y="3673435"/>
            <a:ext cx="280988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844421" y="3330893"/>
            <a:ext cx="2220158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Performance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5844421" y="3728204"/>
            <a:ext cx="7886819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Fast embedding and extraction, under 2 seconds for images below 5MB, supporting smooth user experience.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5694521" y="4582478"/>
            <a:ext cx="8186618" cy="11430"/>
          </a:xfrm>
          <a:prstGeom prst="roundRect">
            <a:avLst>
              <a:gd name="adj" fmla="val 2622360"/>
            </a:avLst>
          </a:prstGeom>
          <a:solidFill>
            <a:srgbClr val="29DDD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1146" y="4617006"/>
            <a:ext cx="4912162" cy="143601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66674" y="5159335"/>
            <a:ext cx="280988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6663095" y="4976574"/>
            <a:ext cx="2220158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Compatibility</a:t>
            </a:r>
            <a:endParaRPr lang="en-US" sz="1700" dirty="0"/>
          </a:p>
        </p:txBody>
      </p:sp>
      <p:sp>
        <p:nvSpPr>
          <p:cNvPr id="16" name="Text 11"/>
          <p:cNvSpPr/>
          <p:nvPr/>
        </p:nvSpPr>
        <p:spPr>
          <a:xfrm>
            <a:off x="6663095" y="5373886"/>
            <a:ext cx="6992541" cy="319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Cross-platform functionality supports Windows, macOS, and Linux environments.</a:t>
            </a:r>
            <a:endParaRPr lang="en-US" sz="1550" dirty="0"/>
          </a:p>
        </p:txBody>
      </p:sp>
      <p:sp>
        <p:nvSpPr>
          <p:cNvPr id="17" name="Shape 12"/>
          <p:cNvSpPr/>
          <p:nvPr/>
        </p:nvSpPr>
        <p:spPr>
          <a:xfrm>
            <a:off x="6513195" y="6068378"/>
            <a:ext cx="7367945" cy="11430"/>
          </a:xfrm>
          <a:prstGeom prst="roundRect">
            <a:avLst>
              <a:gd name="adj" fmla="val 2622360"/>
            </a:avLst>
          </a:prstGeom>
          <a:solidFill>
            <a:srgbClr val="37A7E7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353" y="6102906"/>
            <a:ext cx="6549628" cy="1436013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66674" y="6645235"/>
            <a:ext cx="280988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7481768" y="6302693"/>
            <a:ext cx="2220158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Future Development</a:t>
            </a:r>
            <a:endParaRPr lang="en-US" sz="1700" dirty="0"/>
          </a:p>
        </p:txBody>
      </p:sp>
      <p:sp>
        <p:nvSpPr>
          <p:cNvPr id="21" name="Text 15"/>
          <p:cNvSpPr/>
          <p:nvPr/>
        </p:nvSpPr>
        <p:spPr>
          <a:xfrm>
            <a:off x="7481768" y="6700004"/>
            <a:ext cx="6249472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Planned enhancements include extending support to audio/video files, AI-driven detection avoidance, and mobile app deployment.</a:t>
            </a:r>
            <a:endParaRPr lang="en-US" sz="15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F14451-8BDA-4161-A368-7BCDDB554C4A}"/>
              </a:ext>
            </a:extLst>
          </p:cNvPr>
          <p:cNvSpPr/>
          <p:nvPr/>
        </p:nvSpPr>
        <p:spPr>
          <a:xfrm>
            <a:off x="12771455" y="7593391"/>
            <a:ext cx="1778558" cy="612949"/>
          </a:xfrm>
          <a:prstGeom prst="rect">
            <a:avLst/>
          </a:prstGeom>
          <a:solidFill>
            <a:srgbClr val="07061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722358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Digital Steganography Using Java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3464243"/>
            <a:ext cx="7415927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presentation explores the fascinating world of digital steganography, implemented using the Java programming language. Steganography allows hiding data in plain sight, offering a secure and covert communication method beyond traditional encryption. By embedding secret messages within digital images, we can protect sensitive information from unauthorized detection.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437" y="611219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A08CBD-722F-487F-8FD5-A0641E3B3E7A}"/>
              </a:ext>
            </a:extLst>
          </p:cNvPr>
          <p:cNvSpPr/>
          <p:nvPr/>
        </p:nvSpPr>
        <p:spPr>
          <a:xfrm>
            <a:off x="12771455" y="7593391"/>
            <a:ext cx="1778558" cy="612949"/>
          </a:xfrm>
          <a:prstGeom prst="rect">
            <a:avLst/>
          </a:prstGeom>
          <a:solidFill>
            <a:srgbClr val="07061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223010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Presentation Outline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2279094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Digital Steganography Using Java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2760464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2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Introduction to Digital Steganography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3241834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3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Problem Statement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4037" y="372320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4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Project Objectives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64037" y="420457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5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Tools and Technologies Used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64037" y="468594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6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System Architecture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864037" y="516731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7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Key Features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864037" y="5648682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8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Implementation and Usage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864037" y="6130052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9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Challenges and Solutions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864037" y="6611422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10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Results, Testing &amp; Future Scope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5814" y="815221"/>
            <a:ext cx="7552373" cy="1263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Introduction to Digital Steganography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95814" y="2419469"/>
            <a:ext cx="3662601" cy="3087410"/>
          </a:xfrm>
          <a:prstGeom prst="roundRect">
            <a:avLst>
              <a:gd name="adj" fmla="val 11048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45964" y="2669619"/>
            <a:ext cx="2526625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Definition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045964" y="3121700"/>
            <a:ext cx="3162300" cy="1819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Steganography is the art of hiding secret messages within other non-secret media, such as images or audio files, to achieve covert communication.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705" y="2419469"/>
            <a:ext cx="3662601" cy="3087410"/>
          </a:xfrm>
          <a:prstGeom prst="roundRect">
            <a:avLst>
              <a:gd name="adj" fmla="val 11048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35855" y="2669619"/>
            <a:ext cx="3162300" cy="631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How it Differs from Cryptography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4935855" y="3437453"/>
            <a:ext cx="3162300" cy="1819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Unlike cryptography, which encrypts messages making them unreadable but visible, steganography conceals the existence of the message itself.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5814" y="5734169"/>
            <a:ext cx="7552373" cy="1680091"/>
          </a:xfrm>
          <a:prstGeom prst="roundRect">
            <a:avLst>
              <a:gd name="adj" fmla="val 20303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5964" y="5984319"/>
            <a:ext cx="2526625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Significance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045964" y="6436400"/>
            <a:ext cx="7052072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technique adds an additional layer of security, helping to prevent detection and interception during digital communication.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98631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Problem Statement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204239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152680" y="212717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Challenge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152680" y="2618184"/>
            <a:ext cx="2751415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Secure communication methods often reveal the presence of encrypted data, which can attract unwanted attention or interception attempts.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212705" y="204239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1014948" y="212717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Motivation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1014948" y="2618184"/>
            <a:ext cx="2751415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Steganography offers a covert channel for secure data exchange, concealing messages inside innocuous media to avoid detection.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437" y="548223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152680" y="556700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Impact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7152680" y="6058019"/>
            <a:ext cx="661368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breaches cost US companies an average of </a:t>
            </a: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$9.48M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in 2023, highlighting the critical need for improved data security solutions.</a:t>
            </a:r>
            <a:endParaRPr lang="en-US" sz="19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B85B95-27DE-4119-9531-1CA5CFA8D8AB}"/>
              </a:ext>
            </a:extLst>
          </p:cNvPr>
          <p:cNvSpPr/>
          <p:nvPr/>
        </p:nvSpPr>
        <p:spPr>
          <a:xfrm>
            <a:off x="12771455" y="7593391"/>
            <a:ext cx="1778558" cy="612949"/>
          </a:xfrm>
          <a:prstGeom prst="rect">
            <a:avLst/>
          </a:prstGeom>
          <a:solidFill>
            <a:srgbClr val="07061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6885" y="810101"/>
            <a:ext cx="5060037" cy="632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Project Objectives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96885" y="1784033"/>
            <a:ext cx="170736" cy="1181219"/>
          </a:xfrm>
          <a:prstGeom prst="roundRect">
            <a:avLst>
              <a:gd name="adj" fmla="val 200047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9092" y="1784033"/>
            <a:ext cx="3175873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Implement Steganography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309092" y="2236827"/>
            <a:ext cx="7038023" cy="728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Develop a Java-based system to embed and extract secret data within image files securely.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8357" y="3192899"/>
            <a:ext cx="170736" cy="1181219"/>
          </a:xfrm>
          <a:prstGeom prst="roundRect">
            <a:avLst>
              <a:gd name="adj" fmla="val 200047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50563" y="3192899"/>
            <a:ext cx="3113127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Enable Secure Data Hiding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650563" y="3645694"/>
            <a:ext cx="6696551" cy="728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Focus on allowing users to hide messages in images without compromising the image quality or message integrity.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9947" y="4601766"/>
            <a:ext cx="170736" cy="1181219"/>
          </a:xfrm>
          <a:prstGeom prst="roundRect">
            <a:avLst>
              <a:gd name="adj" fmla="val 200047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92154" y="4601766"/>
            <a:ext cx="310074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Develop User-Friendly GUI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992154" y="5054560"/>
            <a:ext cx="6354961" cy="728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Create an intuitive graphical interface to simplify image selection, message embedding, and extraction.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821537" y="6010632"/>
            <a:ext cx="170736" cy="1181219"/>
          </a:xfrm>
          <a:prstGeom prst="roundRect">
            <a:avLst>
              <a:gd name="adj" fmla="val 200047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333744" y="6010632"/>
            <a:ext cx="2592110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Ensure Data Recovery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2333744" y="6463427"/>
            <a:ext cx="6013371" cy="728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Achieve a data recovery accuracy of at least 99% under ideal conditions through robust coding techniques.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61229"/>
            <a:ext cx="736854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Tools and Technologies Used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564130"/>
            <a:ext cx="277391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Programming Language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496747"/>
            <a:ext cx="2773918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Java 17+ chosen for its robustness, portability, and extensive library support for image processing.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4247793" y="256413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GUI Toolkit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4247793" y="3153847"/>
            <a:ext cx="2773918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Swing framework used to build a responsive and user-friendly graphical interface for seamless interaction.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31549" y="256413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Image Processing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631549" y="3153847"/>
            <a:ext cx="2773918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Javax.imageio library facilitates reading, manipulation, and writing of image files during steganography operations.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11015305" y="256413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Development Tools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11015305" y="3153847"/>
            <a:ext cx="27739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IntelliJ IDEA or Eclipse IDE for coding efficiency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11015305" y="4425315"/>
            <a:ext cx="27739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GitHub for version control and collaboration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11015305" y="5696783"/>
            <a:ext cx="27739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Log4j for logging application debugging and operations</a:t>
            </a:r>
            <a:endParaRPr lang="en-US" sz="19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4F1090-8C6E-4182-934B-367087657791}"/>
              </a:ext>
            </a:extLst>
          </p:cNvPr>
          <p:cNvSpPr/>
          <p:nvPr/>
        </p:nvSpPr>
        <p:spPr>
          <a:xfrm>
            <a:off x="12771455" y="7593391"/>
            <a:ext cx="1778558" cy="612949"/>
          </a:xfrm>
          <a:prstGeom prst="rect">
            <a:avLst/>
          </a:prstGeom>
          <a:solidFill>
            <a:srgbClr val="07061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149" y="538996"/>
            <a:ext cx="5005983" cy="715148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72346" y="754737"/>
            <a:ext cx="4269462" cy="533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System Architecture</a:t>
            </a:r>
            <a:endParaRPr lang="en-US" sz="33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46" y="1576507"/>
            <a:ext cx="960596" cy="115264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921073" y="1768554"/>
            <a:ext cx="2134672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User Input</a:t>
            </a:r>
            <a:endParaRPr lang="en-US" sz="1650" dirty="0"/>
          </a:p>
        </p:txBody>
      </p:sp>
      <p:sp>
        <p:nvSpPr>
          <p:cNvPr id="7" name="Text 2"/>
          <p:cNvSpPr/>
          <p:nvPr/>
        </p:nvSpPr>
        <p:spPr>
          <a:xfrm>
            <a:off x="1921073" y="2150626"/>
            <a:ext cx="6550581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Users provide the image and secret message via an intuitive GUI interface.</a:t>
            </a:r>
            <a:endParaRPr lang="en-US" sz="15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346" y="2729151"/>
            <a:ext cx="960596" cy="138100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921073" y="2921198"/>
            <a:ext cx="2134672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Encoding</a:t>
            </a:r>
            <a:endParaRPr lang="en-US" sz="1650" dirty="0"/>
          </a:p>
        </p:txBody>
      </p:sp>
      <p:sp>
        <p:nvSpPr>
          <p:cNvPr id="10" name="Text 4"/>
          <p:cNvSpPr/>
          <p:nvPr/>
        </p:nvSpPr>
        <p:spPr>
          <a:xfrm>
            <a:off x="1921073" y="3303270"/>
            <a:ext cx="6550581" cy="614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Java algorithm embeds the secret message into the image's least significant bits (LSB) for concealment.</a:t>
            </a:r>
            <a:endParaRPr lang="en-US" sz="15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346" y="4110157"/>
            <a:ext cx="960596" cy="138100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921073" y="4302204"/>
            <a:ext cx="2134672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Decoding</a:t>
            </a:r>
            <a:endParaRPr lang="en-US" sz="1650" dirty="0"/>
          </a:p>
        </p:txBody>
      </p:sp>
      <p:sp>
        <p:nvSpPr>
          <p:cNvPr id="13" name="Text 6"/>
          <p:cNvSpPr/>
          <p:nvPr/>
        </p:nvSpPr>
        <p:spPr>
          <a:xfrm>
            <a:off x="1921073" y="4684276"/>
            <a:ext cx="6550581" cy="614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system extracts the hidden message from the stego-image on user request.</a:t>
            </a:r>
            <a:endParaRPr lang="en-US" sz="150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346" y="5491163"/>
            <a:ext cx="960596" cy="115264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921073" y="5683210"/>
            <a:ext cx="2134672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File Management</a:t>
            </a:r>
            <a:endParaRPr lang="en-US" sz="1650" dirty="0"/>
          </a:p>
        </p:txBody>
      </p:sp>
      <p:sp>
        <p:nvSpPr>
          <p:cNvPr id="16" name="Text 8"/>
          <p:cNvSpPr/>
          <p:nvPr/>
        </p:nvSpPr>
        <p:spPr>
          <a:xfrm>
            <a:off x="1921073" y="6065282"/>
            <a:ext cx="6550581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Handles loading original images and saving the stego-images securely to disk.</a:t>
            </a:r>
            <a:endParaRPr lang="en-US" sz="1500" dirty="0"/>
          </a:p>
        </p:txBody>
      </p:sp>
      <p:sp>
        <p:nvSpPr>
          <p:cNvPr id="17" name="Text 9"/>
          <p:cNvSpPr/>
          <p:nvPr/>
        </p:nvSpPr>
        <p:spPr>
          <a:xfrm>
            <a:off x="672346" y="6859905"/>
            <a:ext cx="7799308" cy="614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modular design ensures maintainability, scalability, and the seamless flow of data through all stages of the application.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0223" y="917258"/>
            <a:ext cx="4973955" cy="639508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17590" y="710446"/>
            <a:ext cx="4556760" cy="569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Key Features</a:t>
            </a:r>
            <a:endParaRPr lang="en-US" sz="35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590" y="1623298"/>
            <a:ext cx="512564" cy="51256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435179" y="1709142"/>
            <a:ext cx="1681162" cy="569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Image Selection</a:t>
            </a:r>
            <a:endParaRPr lang="en-US" sz="1750" dirty="0"/>
          </a:p>
        </p:txBody>
      </p:sp>
      <p:sp>
        <p:nvSpPr>
          <p:cNvPr id="7" name="Text 2"/>
          <p:cNvSpPr/>
          <p:nvPr/>
        </p:nvSpPr>
        <p:spPr>
          <a:xfrm>
            <a:off x="1435179" y="2401729"/>
            <a:ext cx="1681162" cy="1640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Browse and select supported image formats including PNG, JPG, and BMP.</a:t>
            </a:r>
            <a:endParaRPr lang="en-US" sz="16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2564" y="1623298"/>
            <a:ext cx="512564" cy="51256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4090154" y="1709142"/>
            <a:ext cx="1681162" cy="854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Message Embedding &amp; Extraction</a:t>
            </a:r>
            <a:endParaRPr lang="en-US" sz="1750" dirty="0"/>
          </a:p>
        </p:txBody>
      </p:sp>
      <p:sp>
        <p:nvSpPr>
          <p:cNvPr id="10" name="Text 4"/>
          <p:cNvSpPr/>
          <p:nvPr/>
        </p:nvSpPr>
        <p:spPr>
          <a:xfrm>
            <a:off x="4090154" y="2686526"/>
            <a:ext cx="1681162" cy="1968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Input secret messages to embed and extract them later with ease and accuracy.</a:t>
            </a:r>
            <a:endParaRPr lang="en-US" sz="16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7539" y="1623298"/>
            <a:ext cx="512564" cy="51256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745129" y="1709142"/>
            <a:ext cx="1681162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Error Handling</a:t>
            </a:r>
            <a:endParaRPr lang="en-US" sz="1750" dirty="0"/>
          </a:p>
        </p:txBody>
      </p:sp>
      <p:sp>
        <p:nvSpPr>
          <p:cNvPr id="13" name="Text 6"/>
          <p:cNvSpPr/>
          <p:nvPr/>
        </p:nvSpPr>
        <p:spPr>
          <a:xfrm>
            <a:off x="6745129" y="2116931"/>
            <a:ext cx="1681162" cy="1968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Robust mechanisms handle exceptions gracefully, ensuring smooth user experience.</a:t>
            </a:r>
            <a:endParaRPr lang="en-US" sz="160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590" y="5100518"/>
            <a:ext cx="512564" cy="51256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435179" y="5186363"/>
            <a:ext cx="1681162" cy="569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User-Friendly GUI</a:t>
            </a:r>
            <a:endParaRPr lang="en-US" sz="1750" dirty="0"/>
          </a:p>
        </p:txBody>
      </p:sp>
      <p:sp>
        <p:nvSpPr>
          <p:cNvPr id="16" name="Text 8"/>
          <p:cNvSpPr/>
          <p:nvPr/>
        </p:nvSpPr>
        <p:spPr>
          <a:xfrm>
            <a:off x="1435179" y="5878949"/>
            <a:ext cx="1681162" cy="1640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Designed to be intuitive for users with varying levels of technical expertise.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834</Words>
  <Application>Microsoft Office PowerPoint</Application>
  <PresentationFormat>Custom</PresentationFormat>
  <Paragraphs>121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Times New Roman</vt:lpstr>
      <vt:lpstr>Spline Sans Bold</vt:lpstr>
      <vt:lpstr>Calibri</vt:lpstr>
      <vt:lpstr>Barlow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rahul rawat</cp:lastModifiedBy>
  <cp:revision>3</cp:revision>
  <dcterms:created xsi:type="dcterms:W3CDTF">2025-05-27T18:27:31Z</dcterms:created>
  <dcterms:modified xsi:type="dcterms:W3CDTF">2025-05-27T18:40:13Z</dcterms:modified>
</cp:coreProperties>
</file>